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embeddedFontLst>
    <p:embeddedFont>
      <p:font typeface="Montserrat"/>
      <p:regular r:id="rId14"/>
      <p:bold r:id="rId15"/>
      <p:italic r:id="rId16"/>
      <p:boldItalic r:id="rId17"/>
    </p:embeddedFont>
    <p:embeddedFont>
      <p:font typeface="Lato"/>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ato-italic.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Lato-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Montserrat-bold.fntdata"/><Relationship Id="rId14" Type="http://schemas.openxmlformats.org/officeDocument/2006/relationships/font" Target="fonts/Montserrat-regular.fntdata"/><Relationship Id="rId17" Type="http://schemas.openxmlformats.org/officeDocument/2006/relationships/font" Target="fonts/Montserrat-boldItalic.fntdata"/><Relationship Id="rId16" Type="http://schemas.openxmlformats.org/officeDocument/2006/relationships/font" Target="fonts/Montserrat-italic.fntdata"/><Relationship Id="rId5" Type="http://schemas.openxmlformats.org/officeDocument/2006/relationships/notesMaster" Target="notesMasters/notesMaster1.xml"/><Relationship Id="rId19" Type="http://schemas.openxmlformats.org/officeDocument/2006/relationships/font" Target="fonts/Lato-bold.fntdata"/><Relationship Id="rId6" Type="http://schemas.openxmlformats.org/officeDocument/2006/relationships/slide" Target="slides/slide1.xml"/><Relationship Id="rId18" Type="http://schemas.openxmlformats.org/officeDocument/2006/relationships/font" Target="fonts/Lato-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1f87997393_0_7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1f87997393_0_7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1f87997393_0_8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1f87997393_0_8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26d073250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226d07325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226d0732503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226d0732503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226d0732503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226d0732503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226d0732503_1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226d0732503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26d0732503_1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226d0732503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226d0732503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226d0732503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pic>
        <p:nvPicPr>
          <p:cNvPr descr="offset_comp_406605.jpg" id="10" name="Google Shape;10;p2"/>
          <p:cNvPicPr preferRelativeResize="0"/>
          <p:nvPr/>
        </p:nvPicPr>
        <p:blipFill rotWithShape="1">
          <a:blip r:embed="rId2">
            <a:alphaModFix amt="66000"/>
          </a:blip>
          <a:srcRect b="39565" l="20991" r="40112" t="2690"/>
          <a:stretch/>
        </p:blipFill>
        <p:spPr>
          <a:xfrm>
            <a:off x="0" y="0"/>
            <a:ext cx="5157900" cy="5143500"/>
          </a:xfrm>
          <a:prstGeom prst="rtTriangle">
            <a:avLst/>
          </a:prstGeom>
          <a:noFill/>
          <a:ln>
            <a:noFill/>
          </a:ln>
        </p:spPr>
      </p:pic>
      <p:pic>
        <p:nvPicPr>
          <p:cNvPr descr="offset_comp_342327_edtied.jpg" id="11" name="Google Shape;11;p2"/>
          <p:cNvPicPr preferRelativeResize="0"/>
          <p:nvPr/>
        </p:nvPicPr>
        <p:blipFill rotWithShape="1">
          <a:blip r:embed="rId3">
            <a:alphaModFix amt="31000"/>
          </a:blip>
          <a:srcRect b="11297" l="14009" r="43289" t="35833"/>
          <a:stretch/>
        </p:blipFill>
        <p:spPr>
          <a:xfrm rot="10800000">
            <a:off x="6976800" y="-25"/>
            <a:ext cx="2167200" cy="2012700"/>
          </a:xfrm>
          <a:prstGeom prst="rtTriangle">
            <a:avLst/>
          </a:prstGeom>
          <a:noFill/>
          <a:ln>
            <a:noFill/>
          </a:ln>
        </p:spPr>
      </p:pic>
      <p:sp>
        <p:nvSpPr>
          <p:cNvPr id="12" name="Google Shape;12;p2"/>
          <p:cNvSpPr txBox="1"/>
          <p:nvPr>
            <p:ph type="ctrTitle"/>
          </p:nvPr>
        </p:nvSpPr>
        <p:spPr>
          <a:xfrm>
            <a:off x="3537150" y="1578400"/>
            <a:ext cx="5017500" cy="15789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13" name="Google Shape;13;p2"/>
          <p:cNvSpPr txBox="1"/>
          <p:nvPr>
            <p:ph idx="1" type="subTitle"/>
          </p:nvPr>
        </p:nvSpPr>
        <p:spPr>
          <a:xfrm>
            <a:off x="5083950" y="3924925"/>
            <a:ext cx="3470700" cy="506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15" name="Google Shape;15;p2"/>
          <p:cNvSpPr/>
          <p:nvPr/>
        </p:nvSpPr>
        <p:spPr>
          <a:xfrm rot="-5400000">
            <a:off x="5846" y="-4836"/>
            <a:ext cx="2291400" cy="23001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flipH="1">
            <a:off x="652821" y="576768"/>
            <a:ext cx="2300100" cy="22914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35" name="Shape 135"/>
        <p:cNvGrpSpPr/>
        <p:nvPr/>
      </p:nvGrpSpPr>
      <p:grpSpPr>
        <a:xfrm>
          <a:off x="0" y="0"/>
          <a:ext cx="0" cy="0"/>
          <a:chOff x="0" y="0"/>
          <a:chExt cx="0" cy="0"/>
        </a:xfrm>
      </p:grpSpPr>
      <p:sp>
        <p:nvSpPr>
          <p:cNvPr id="136" name="Google Shape;136;p11">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1">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1">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11">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0" name="Google Shape;140;p11"/>
          <p:cNvGrpSpPr/>
          <p:nvPr/>
        </p:nvGrpSpPr>
        <p:grpSpPr>
          <a:xfrm>
            <a:off x="4406400" y="0"/>
            <a:ext cx="4737600" cy="5143500"/>
            <a:chOff x="4406400" y="0"/>
            <a:chExt cx="4737600" cy="5143500"/>
          </a:xfrm>
        </p:grpSpPr>
        <p:sp>
          <p:nvSpPr>
            <p:cNvPr id="141" name="Google Shape;141;p11"/>
            <p:cNvSpPr/>
            <p:nvPr/>
          </p:nvSpPr>
          <p:spPr>
            <a:xfrm rot="5400000">
              <a:off x="4407900" y="-1500"/>
              <a:ext cx="47346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1"/>
            <p:cNvSpPr/>
            <p:nvPr/>
          </p:nvSpPr>
          <p:spPr>
            <a:xfrm rot="5400000">
              <a:off x="4840825" y="6000"/>
              <a:ext cx="42987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1"/>
            <p:cNvSpPr/>
            <p:nvPr/>
          </p:nvSpPr>
          <p:spPr>
            <a:xfrm rot="-5400000">
              <a:off x="5618399" y="123664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1"/>
            <p:cNvSpPr/>
            <p:nvPr/>
          </p:nvSpPr>
          <p:spPr>
            <a:xfrm flipH="1">
              <a:off x="5849857" y="144407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
            <p:cNvSpPr/>
            <p:nvPr/>
          </p:nvSpPr>
          <p:spPr>
            <a:xfrm rot="-5400000">
              <a:off x="5987081" y="246974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flipH="1">
              <a:off x="6222115" y="2677179"/>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
            <p:cNvSpPr/>
            <p:nvPr/>
          </p:nvSpPr>
          <p:spPr>
            <a:xfrm rot="-5400000">
              <a:off x="6675341" y="186224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1"/>
            <p:cNvSpPr/>
            <p:nvPr/>
          </p:nvSpPr>
          <p:spPr>
            <a:xfrm flipH="1">
              <a:off x="6908099" y="2069680"/>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1"/>
            <p:cNvSpPr/>
            <p:nvPr/>
          </p:nvSpPr>
          <p:spPr>
            <a:xfrm rot="-5400000">
              <a:off x="6861141" y="247808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flipH="1">
              <a:off x="7965266" y="269319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
            <p:cNvSpPr/>
            <p:nvPr/>
          </p:nvSpPr>
          <p:spPr>
            <a:xfrm flipH="1">
              <a:off x="8145082" y="330903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
            <p:cNvSpPr/>
            <p:nvPr/>
          </p:nvSpPr>
          <p:spPr>
            <a:xfrm rot="-5400000">
              <a:off x="7047599" y="309534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1"/>
            <p:cNvSpPr/>
            <p:nvPr/>
          </p:nvSpPr>
          <p:spPr>
            <a:xfrm flipH="1">
              <a:off x="7276649" y="3302781"/>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1"/>
            <p:cNvSpPr/>
            <p:nvPr/>
          </p:nvSpPr>
          <p:spPr>
            <a:xfrm rot="-5400000">
              <a:off x="7227414" y="3711189"/>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1"/>
            <p:cNvSpPr/>
            <p:nvPr/>
          </p:nvSpPr>
          <p:spPr>
            <a:xfrm flipH="1">
              <a:off x="7462448" y="391862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1"/>
            <p:cNvSpPr/>
            <p:nvPr/>
          </p:nvSpPr>
          <p:spPr>
            <a:xfrm rot="-5400000">
              <a:off x="8102491" y="37188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
            <p:cNvSpPr/>
            <p:nvPr/>
          </p:nvSpPr>
          <p:spPr>
            <a:xfrm flipH="1">
              <a:off x="8334533" y="392629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
            <p:cNvSpPr/>
            <p:nvPr/>
          </p:nvSpPr>
          <p:spPr>
            <a:xfrm rot="-5400000">
              <a:off x="8288290" y="433470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9" name="Google Shape;159;p11"/>
          <p:cNvSpPr txBox="1"/>
          <p:nvPr>
            <p:ph type="title"/>
          </p:nvPr>
        </p:nvSpPr>
        <p:spPr>
          <a:xfrm>
            <a:off x="823850" y="866775"/>
            <a:ext cx="4587000" cy="3521100"/>
          </a:xfrm>
          <a:prstGeom prst="rect">
            <a:avLst/>
          </a:prstGeom>
        </p:spPr>
        <p:txBody>
          <a:bodyPr anchorCtr="0" anchor="ctr"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60" name="Google Shape;160;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61" name="Shape 161"/>
        <p:cNvGrpSpPr/>
        <p:nvPr/>
      </p:nvGrpSpPr>
      <p:grpSpPr>
        <a:xfrm>
          <a:off x="0" y="0"/>
          <a:ext cx="0" cy="0"/>
          <a:chOff x="0" y="0"/>
          <a:chExt cx="0" cy="0"/>
        </a:xfrm>
      </p:grpSpPr>
      <p:sp>
        <p:nvSpPr>
          <p:cNvPr id="162" name="Google Shape;162;p12">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2">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2">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2">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6" name="Google Shape;166;p12"/>
          <p:cNvGrpSpPr/>
          <p:nvPr/>
        </p:nvGrpSpPr>
        <p:grpSpPr>
          <a:xfrm>
            <a:off x="0" y="381001"/>
            <a:ext cx="1037850" cy="1016287"/>
            <a:chOff x="0" y="381001"/>
            <a:chExt cx="1037850" cy="1016287"/>
          </a:xfrm>
        </p:grpSpPr>
        <p:sp>
          <p:nvSpPr>
            <p:cNvPr id="167" name="Google Shape;167;p12"/>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2"/>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9" name="Google Shape;169;p12"/>
          <p:cNvSpPr txBox="1"/>
          <p:nvPr>
            <p:ph type="title"/>
          </p:nvPr>
        </p:nvSpPr>
        <p:spPr>
          <a:xfrm>
            <a:off x="1297500" y="1658325"/>
            <a:ext cx="3036300" cy="17517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70" name="Google Shape;170;p12"/>
          <p:cNvSpPr txBox="1"/>
          <p:nvPr>
            <p:ph idx="1" type="subTitle"/>
          </p:nvPr>
        </p:nvSpPr>
        <p:spPr>
          <a:xfrm>
            <a:off x="1297500" y="3538000"/>
            <a:ext cx="3036300" cy="506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p:txBody>
      </p:sp>
      <p:sp>
        <p:nvSpPr>
          <p:cNvPr id="171" name="Google Shape;171;p12"/>
          <p:cNvSpPr txBox="1"/>
          <p:nvPr>
            <p:ph idx="2" type="body"/>
          </p:nvPr>
        </p:nvSpPr>
        <p:spPr>
          <a:xfrm>
            <a:off x="4648200" y="1696600"/>
            <a:ext cx="3676800" cy="2347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72" name="Google Shape;172;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3" name="Shape 173"/>
        <p:cNvGrpSpPr/>
        <p:nvPr/>
      </p:nvGrpSpPr>
      <p:grpSpPr>
        <a:xfrm>
          <a:off x="0" y="0"/>
          <a:ext cx="0" cy="0"/>
          <a:chOff x="0" y="0"/>
          <a:chExt cx="0" cy="0"/>
        </a:xfrm>
      </p:grpSpPr>
      <p:grpSp>
        <p:nvGrpSpPr>
          <p:cNvPr id="174" name="Google Shape;174;p13"/>
          <p:cNvGrpSpPr/>
          <p:nvPr/>
        </p:nvGrpSpPr>
        <p:grpSpPr>
          <a:xfrm>
            <a:off x="0" y="4128572"/>
            <a:ext cx="698925" cy="684657"/>
            <a:chOff x="0" y="3785672"/>
            <a:chExt cx="698925" cy="684657"/>
          </a:xfrm>
        </p:grpSpPr>
        <p:sp>
          <p:nvSpPr>
            <p:cNvPr id="175" name="Google Shape;175;p13"/>
            <p:cNvSpPr/>
            <p:nvPr/>
          </p:nvSpPr>
          <p:spPr>
            <a:xfrm rot="-5400000">
              <a:off x="0" y="3785672"/>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3"/>
            <p:cNvSpPr/>
            <p:nvPr/>
          </p:nvSpPr>
          <p:spPr>
            <a:xfrm flipH="1">
              <a:off x="154125" y="3925529"/>
              <a:ext cx="544800" cy="544800"/>
            </a:xfrm>
            <a:prstGeom prst="diagStripe">
              <a:avLst>
                <a:gd fmla="val 50000" name="adj"/>
              </a:avLst>
            </a:prstGeom>
            <a:solidFill>
              <a:schemeClr val="lt1">
                <a:alpha val="96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7" name="Google Shape;177;p13"/>
          <p:cNvSpPr txBox="1"/>
          <p:nvPr>
            <p:ph idx="1" type="body"/>
          </p:nvPr>
        </p:nvSpPr>
        <p:spPr>
          <a:xfrm>
            <a:off x="812725" y="4305375"/>
            <a:ext cx="6936000" cy="523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178" name="Google Shape;178;p1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179" name="Google Shape;179;p13">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3">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3">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3">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83" name="Shape 183"/>
        <p:cNvGrpSpPr/>
        <p:nvPr/>
      </p:nvGrpSpPr>
      <p:grpSpPr>
        <a:xfrm>
          <a:off x="0" y="0"/>
          <a:ext cx="0" cy="0"/>
          <a:chOff x="0" y="0"/>
          <a:chExt cx="0" cy="0"/>
        </a:xfrm>
      </p:grpSpPr>
      <p:grpSp>
        <p:nvGrpSpPr>
          <p:cNvPr id="184" name="Google Shape;184;p14"/>
          <p:cNvGrpSpPr/>
          <p:nvPr/>
        </p:nvGrpSpPr>
        <p:grpSpPr>
          <a:xfrm>
            <a:off x="4406400" y="0"/>
            <a:ext cx="4737600" cy="5143065"/>
            <a:chOff x="4406400" y="0"/>
            <a:chExt cx="4737600" cy="5143065"/>
          </a:xfrm>
        </p:grpSpPr>
        <p:sp>
          <p:nvSpPr>
            <p:cNvPr id="185" name="Google Shape;185;p14"/>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4"/>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4"/>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4"/>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4"/>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4"/>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4"/>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4"/>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4"/>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14"/>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4"/>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4"/>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4"/>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4"/>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14"/>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4"/>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4"/>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4"/>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3" name="Google Shape;203;p14"/>
          <p:cNvSpPr txBox="1"/>
          <p:nvPr>
            <p:ph hasCustomPrompt="1" type="title"/>
          </p:nvPr>
        </p:nvSpPr>
        <p:spPr>
          <a:xfrm>
            <a:off x="823850" y="1284675"/>
            <a:ext cx="4776000" cy="1300800"/>
          </a:xfrm>
          <a:prstGeom prst="rect">
            <a:avLst/>
          </a:prstGeom>
        </p:spPr>
        <p:txBody>
          <a:bodyPr anchorCtr="0" anchor="t" bIns="91425" lIns="91425" spcFirstLastPara="1" rIns="91425" wrap="square" tIns="91425">
            <a:noAutofit/>
          </a:bodyPr>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204" name="Google Shape;204;p14"/>
          <p:cNvSpPr txBox="1"/>
          <p:nvPr>
            <p:ph idx="1" type="body"/>
          </p:nvPr>
        </p:nvSpPr>
        <p:spPr>
          <a:xfrm>
            <a:off x="823850" y="2643124"/>
            <a:ext cx="4776000" cy="12189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205" name="Google Shape;205;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206" name="Google Shape;206;p14">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4">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4">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14">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10" name="Shape 210"/>
        <p:cNvGrpSpPr/>
        <p:nvPr/>
      </p:nvGrpSpPr>
      <p:grpSpPr>
        <a:xfrm>
          <a:off x="0" y="0"/>
          <a:ext cx="0" cy="0"/>
          <a:chOff x="0" y="0"/>
          <a:chExt cx="0" cy="0"/>
        </a:xfrm>
      </p:grpSpPr>
      <p:sp>
        <p:nvSpPr>
          <p:cNvPr id="211" name="Google Shape;211;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_alt3">
  <p:cSld name="TITLE_AND_BODY_1">
    <p:spTree>
      <p:nvGrpSpPr>
        <p:cNvPr id="212" name="Shape 212"/>
        <p:cNvGrpSpPr/>
        <p:nvPr/>
      </p:nvGrpSpPr>
      <p:grpSpPr>
        <a:xfrm>
          <a:off x="0" y="0"/>
          <a:ext cx="0" cy="0"/>
          <a:chOff x="0" y="0"/>
          <a:chExt cx="0" cy="0"/>
        </a:xfrm>
      </p:grpSpPr>
      <p:pic>
        <p:nvPicPr>
          <p:cNvPr descr="offset_comp_343059.jpg" id="213" name="Google Shape;213;p16"/>
          <p:cNvPicPr preferRelativeResize="0"/>
          <p:nvPr/>
        </p:nvPicPr>
        <p:blipFill rotWithShape="1">
          <a:blip r:embed="rId2">
            <a:alphaModFix amt="80000"/>
          </a:blip>
          <a:srcRect b="25870" l="30474" r="30474" t="11955"/>
          <a:stretch/>
        </p:blipFill>
        <p:spPr>
          <a:xfrm rot="-5400000">
            <a:off x="113630" y="-105700"/>
            <a:ext cx="5142300" cy="5364300"/>
          </a:xfrm>
          <a:prstGeom prst="diagStripe">
            <a:avLst>
              <a:gd fmla="val 50343" name="adj"/>
            </a:avLst>
          </a:prstGeom>
          <a:noFill/>
          <a:ln>
            <a:noFill/>
          </a:ln>
        </p:spPr>
      </p:pic>
      <p:sp>
        <p:nvSpPr>
          <p:cNvPr id="214" name="Google Shape;214;p16"/>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15" name="Google Shape;215;p16"/>
          <p:cNvSpPr txBox="1"/>
          <p:nvPr>
            <p:ph idx="1" type="body"/>
          </p:nvPr>
        </p:nvSpPr>
        <p:spPr>
          <a:xfrm>
            <a:off x="4018025" y="1567550"/>
            <a:ext cx="4318500" cy="1766700"/>
          </a:xfrm>
          <a:prstGeom prst="rect">
            <a:avLst/>
          </a:prstGeom>
        </p:spPr>
        <p:txBody>
          <a:bodyPr anchorCtr="0" anchor="t" bIns="91425" lIns="91425" spcFirstLastPara="1" rIns="91425" wrap="square" tIns="91425">
            <a:noAutofit/>
          </a:bodyPr>
          <a:lstStyle>
            <a:lvl1pPr indent="-311150" lvl="0" marL="457200" rtl="0">
              <a:spcBef>
                <a:spcPts val="0"/>
              </a:spcBef>
              <a:spcAft>
                <a:spcPts val="0"/>
              </a:spcAft>
              <a:buClr>
                <a:schemeClr val="dk2"/>
              </a:buClr>
              <a:buSzPts val="1300"/>
              <a:buChar char="●"/>
              <a:defRPr>
                <a:solidFill>
                  <a:schemeClr val="dk2"/>
                </a:solidFill>
              </a:defRPr>
            </a:lvl1pPr>
            <a:lvl2pPr indent="-298450" lvl="1" marL="914400" rtl="0">
              <a:spcBef>
                <a:spcPts val="1600"/>
              </a:spcBef>
              <a:spcAft>
                <a:spcPts val="0"/>
              </a:spcAft>
              <a:buClr>
                <a:schemeClr val="dk2"/>
              </a:buClr>
              <a:buSzPts val="1100"/>
              <a:buChar char="○"/>
              <a:defRPr>
                <a:solidFill>
                  <a:schemeClr val="dk2"/>
                </a:solidFill>
              </a:defRPr>
            </a:lvl2pPr>
            <a:lvl3pPr indent="-298450" lvl="2" marL="1371600" rtl="0">
              <a:spcBef>
                <a:spcPts val="1600"/>
              </a:spcBef>
              <a:spcAft>
                <a:spcPts val="0"/>
              </a:spcAft>
              <a:buClr>
                <a:schemeClr val="dk2"/>
              </a:buClr>
              <a:buSzPts val="1100"/>
              <a:buChar char="■"/>
              <a:defRPr>
                <a:solidFill>
                  <a:schemeClr val="dk2"/>
                </a:solidFill>
              </a:defRPr>
            </a:lvl3pPr>
            <a:lvl4pPr indent="-298450" lvl="3" marL="1828800" rtl="0">
              <a:spcBef>
                <a:spcPts val="1600"/>
              </a:spcBef>
              <a:spcAft>
                <a:spcPts val="0"/>
              </a:spcAft>
              <a:buClr>
                <a:schemeClr val="dk2"/>
              </a:buClr>
              <a:buSzPts val="1100"/>
              <a:buChar char="●"/>
              <a:defRPr>
                <a:solidFill>
                  <a:schemeClr val="dk2"/>
                </a:solidFill>
              </a:defRPr>
            </a:lvl4pPr>
            <a:lvl5pPr indent="-298450" lvl="4" marL="2286000" rtl="0">
              <a:spcBef>
                <a:spcPts val="1600"/>
              </a:spcBef>
              <a:spcAft>
                <a:spcPts val="0"/>
              </a:spcAft>
              <a:buClr>
                <a:schemeClr val="dk2"/>
              </a:buClr>
              <a:buSzPts val="1100"/>
              <a:buChar char="○"/>
              <a:defRPr>
                <a:solidFill>
                  <a:schemeClr val="dk2"/>
                </a:solidFill>
              </a:defRPr>
            </a:lvl5pPr>
            <a:lvl6pPr indent="-298450" lvl="5" marL="2743200" rtl="0">
              <a:spcBef>
                <a:spcPts val="1600"/>
              </a:spcBef>
              <a:spcAft>
                <a:spcPts val="0"/>
              </a:spcAft>
              <a:buClr>
                <a:schemeClr val="dk2"/>
              </a:buClr>
              <a:buSzPts val="1100"/>
              <a:buChar char="■"/>
              <a:defRPr>
                <a:solidFill>
                  <a:schemeClr val="dk2"/>
                </a:solidFill>
              </a:defRPr>
            </a:lvl6pPr>
            <a:lvl7pPr indent="-298450" lvl="6" marL="3200400" rtl="0">
              <a:spcBef>
                <a:spcPts val="1600"/>
              </a:spcBef>
              <a:spcAft>
                <a:spcPts val="0"/>
              </a:spcAft>
              <a:buClr>
                <a:schemeClr val="dk2"/>
              </a:buClr>
              <a:buSzPts val="1100"/>
              <a:buChar char="●"/>
              <a:defRPr>
                <a:solidFill>
                  <a:schemeClr val="dk2"/>
                </a:solidFill>
              </a:defRPr>
            </a:lvl7pPr>
            <a:lvl8pPr indent="-298450" lvl="7" marL="3657600" rtl="0">
              <a:spcBef>
                <a:spcPts val="1600"/>
              </a:spcBef>
              <a:spcAft>
                <a:spcPts val="0"/>
              </a:spcAft>
              <a:buClr>
                <a:schemeClr val="dk2"/>
              </a:buClr>
              <a:buSzPts val="1100"/>
              <a:buChar char="○"/>
              <a:defRPr>
                <a:solidFill>
                  <a:schemeClr val="dk2"/>
                </a:solidFill>
              </a:defRPr>
            </a:lvl8pPr>
            <a:lvl9pPr indent="-298450" lvl="8" marL="4114800" rtl="0">
              <a:spcBef>
                <a:spcPts val="1600"/>
              </a:spcBef>
              <a:spcAft>
                <a:spcPts val="1600"/>
              </a:spcAft>
              <a:buClr>
                <a:schemeClr val="dk2"/>
              </a:buClr>
              <a:buSzPts val="1100"/>
              <a:buChar char="■"/>
              <a:defRPr>
                <a:solidFill>
                  <a:schemeClr val="dk2"/>
                </a:solidFill>
              </a:defRPr>
            </a:lvl9pPr>
          </a:lstStyle>
          <a:p/>
        </p:txBody>
      </p:sp>
      <p:sp>
        <p:nvSpPr>
          <p:cNvPr id="216" name="Google Shape;216;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217" name="Google Shape;217;p16">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6">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6">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16">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21" name="Google Shape;221;p16"/>
          <p:cNvGrpSpPr/>
          <p:nvPr/>
        </p:nvGrpSpPr>
        <p:grpSpPr>
          <a:xfrm>
            <a:off x="0" y="381001"/>
            <a:ext cx="1037850" cy="1016287"/>
            <a:chOff x="0" y="381001"/>
            <a:chExt cx="1037850" cy="1016287"/>
          </a:xfrm>
        </p:grpSpPr>
        <p:sp>
          <p:nvSpPr>
            <p:cNvPr id="222" name="Google Shape;222;p1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1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grpSp>
        <p:nvGrpSpPr>
          <p:cNvPr id="18" name="Google Shape;18;p3"/>
          <p:cNvGrpSpPr/>
          <p:nvPr/>
        </p:nvGrpSpPr>
        <p:grpSpPr>
          <a:xfrm>
            <a:off x="4406400" y="0"/>
            <a:ext cx="4737600" cy="5143065"/>
            <a:chOff x="4406400" y="0"/>
            <a:chExt cx="4737600" cy="5143065"/>
          </a:xfrm>
        </p:grpSpPr>
        <p:sp>
          <p:nvSpPr>
            <p:cNvPr id="19" name="Google Shape;19;p3"/>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3"/>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3"/>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7" name="Google Shape;37;p3"/>
          <p:cNvSpPr txBox="1"/>
          <p:nvPr>
            <p:ph type="title"/>
          </p:nvPr>
        </p:nvSpPr>
        <p:spPr>
          <a:xfrm>
            <a:off x="823850" y="2053000"/>
            <a:ext cx="4587000" cy="1148700"/>
          </a:xfrm>
          <a:prstGeom prst="rect">
            <a:avLst/>
          </a:prstGeom>
        </p:spPr>
        <p:txBody>
          <a:bodyPr anchorCtr="0" anchor="ctr"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8" name="Google Shape;38;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
        <p:nvSpPr>
          <p:cNvPr id="39" name="Google Shape;39;p3">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3">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3">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3">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C">
  <p:cSld name="SECTION_HEADER_1">
    <p:spTree>
      <p:nvGrpSpPr>
        <p:cNvPr id="43" name="Shape 43"/>
        <p:cNvGrpSpPr/>
        <p:nvPr/>
      </p:nvGrpSpPr>
      <p:grpSpPr>
        <a:xfrm>
          <a:off x="0" y="0"/>
          <a:ext cx="0" cy="0"/>
          <a:chOff x="0" y="0"/>
          <a:chExt cx="0" cy="0"/>
        </a:xfrm>
      </p:grpSpPr>
      <p:grpSp>
        <p:nvGrpSpPr>
          <p:cNvPr id="44" name="Google Shape;44;p4"/>
          <p:cNvGrpSpPr/>
          <p:nvPr/>
        </p:nvGrpSpPr>
        <p:grpSpPr>
          <a:xfrm>
            <a:off x="4406400" y="0"/>
            <a:ext cx="4737600" cy="5143065"/>
            <a:chOff x="4406400" y="0"/>
            <a:chExt cx="4737600" cy="5143065"/>
          </a:xfrm>
        </p:grpSpPr>
        <p:sp>
          <p:nvSpPr>
            <p:cNvPr id="45" name="Google Shape;45;p4"/>
            <p:cNvSpPr/>
            <p:nvPr/>
          </p:nvSpPr>
          <p:spPr>
            <a:xfrm rot="5400000">
              <a:off x="4408200" y="-1800"/>
              <a:ext cx="4734000" cy="4737600"/>
            </a:xfrm>
            <a:prstGeom prst="diagStripe">
              <a:avLst>
                <a:gd fmla="val 49469"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4"/>
            <p:cNvSpPr/>
            <p:nvPr/>
          </p:nvSpPr>
          <p:spPr>
            <a:xfrm rot="5400000">
              <a:off x="4841125" y="5700"/>
              <a:ext cx="4298100" cy="4286700"/>
            </a:xfrm>
            <a:prstGeom prst="diagStripe">
              <a:avLst>
                <a:gd fmla="val 0" name="adj"/>
              </a:avLst>
            </a:prstGeom>
            <a:solidFill>
              <a:schemeClr val="lt1">
                <a:alpha val="34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4"/>
            <p:cNvSpPr/>
            <p:nvPr/>
          </p:nvSpPr>
          <p:spPr>
            <a:xfrm rot="-5400000">
              <a:off x="5618399" y="123646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4"/>
            <p:cNvSpPr/>
            <p:nvPr/>
          </p:nvSpPr>
          <p:spPr>
            <a:xfrm flipH="1">
              <a:off x="5849857" y="1443956"/>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4"/>
            <p:cNvSpPr/>
            <p:nvPr/>
          </p:nvSpPr>
          <p:spPr>
            <a:xfrm rot="-5400000">
              <a:off x="5987081" y="24694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4"/>
            <p:cNvSpPr/>
            <p:nvPr/>
          </p:nvSpPr>
          <p:spPr>
            <a:xfrm flipH="1">
              <a:off x="6222115" y="267695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4"/>
            <p:cNvSpPr/>
            <p:nvPr/>
          </p:nvSpPr>
          <p:spPr>
            <a:xfrm rot="-5400000">
              <a:off x="6675341" y="1862018"/>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4"/>
            <p:cNvSpPr/>
            <p:nvPr/>
          </p:nvSpPr>
          <p:spPr>
            <a:xfrm flipH="1">
              <a:off x="6908099" y="2069505"/>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4"/>
            <p:cNvSpPr/>
            <p:nvPr/>
          </p:nvSpPr>
          <p:spPr>
            <a:xfrm rot="-5400000">
              <a:off x="6861141" y="247781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4"/>
            <p:cNvSpPr/>
            <p:nvPr/>
          </p:nvSpPr>
          <p:spPr>
            <a:xfrm flipH="1">
              <a:off x="7965266" y="269296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4"/>
            <p:cNvSpPr/>
            <p:nvPr/>
          </p:nvSpPr>
          <p:spPr>
            <a:xfrm flipH="1">
              <a:off x="8145082" y="330875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4"/>
            <p:cNvSpPr/>
            <p:nvPr/>
          </p:nvSpPr>
          <p:spPr>
            <a:xfrm rot="-5400000">
              <a:off x="7047599" y="309501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4"/>
            <p:cNvSpPr/>
            <p:nvPr/>
          </p:nvSpPr>
          <p:spPr>
            <a:xfrm flipH="1">
              <a:off x="7276649" y="3302502"/>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4"/>
            <p:cNvSpPr/>
            <p:nvPr/>
          </p:nvSpPr>
          <p:spPr>
            <a:xfrm rot="-5400000">
              <a:off x="7227414" y="3710807"/>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4"/>
            <p:cNvSpPr/>
            <p:nvPr/>
          </p:nvSpPr>
          <p:spPr>
            <a:xfrm flipH="1">
              <a:off x="7462448" y="3918294"/>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4"/>
            <p:cNvSpPr/>
            <p:nvPr/>
          </p:nvSpPr>
          <p:spPr>
            <a:xfrm rot="-5400000">
              <a:off x="8102491" y="3718473"/>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4"/>
            <p:cNvSpPr/>
            <p:nvPr/>
          </p:nvSpPr>
          <p:spPr>
            <a:xfrm flipH="1">
              <a:off x="8334533" y="3925960"/>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4"/>
            <p:cNvSpPr/>
            <p:nvPr/>
          </p:nvSpPr>
          <p:spPr>
            <a:xfrm rot="-5400000">
              <a:off x="8288290" y="4334265"/>
              <a:ext cx="808800" cy="808800"/>
            </a:xfrm>
            <a:prstGeom prst="diagStripe">
              <a:avLst>
                <a:gd fmla="val 50000" name="adj"/>
              </a:avLst>
            </a:prstGeom>
            <a:solidFill>
              <a:schemeClr val="lt1">
                <a:alpha val="73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3" name="Google Shape;63;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64" name="Google Shape;64;p4"/>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5" name="Shape 65"/>
        <p:cNvGrpSpPr/>
        <p:nvPr/>
      </p:nvGrpSpPr>
      <p:grpSpPr>
        <a:xfrm>
          <a:off x="0" y="0"/>
          <a:ext cx="0" cy="0"/>
          <a:chOff x="0" y="0"/>
          <a:chExt cx="0" cy="0"/>
        </a:xfrm>
      </p:grpSpPr>
      <p:sp>
        <p:nvSpPr>
          <p:cNvPr id="66" name="Google Shape;66;p5">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5">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5">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5">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0" name="Google Shape;70;p5"/>
          <p:cNvGrpSpPr/>
          <p:nvPr/>
        </p:nvGrpSpPr>
        <p:grpSpPr>
          <a:xfrm>
            <a:off x="0" y="381001"/>
            <a:ext cx="1037850" cy="1016287"/>
            <a:chOff x="0" y="381001"/>
            <a:chExt cx="1037850" cy="1016287"/>
          </a:xfrm>
        </p:grpSpPr>
        <p:sp>
          <p:nvSpPr>
            <p:cNvPr id="71" name="Google Shape;71;p5"/>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5"/>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3" name="Google Shape;73;p5"/>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4" name="Google Shape;74;p5"/>
          <p:cNvSpPr txBox="1"/>
          <p:nvPr>
            <p:ph idx="1" type="body"/>
          </p:nvPr>
        </p:nvSpPr>
        <p:spPr>
          <a:xfrm>
            <a:off x="1297500" y="1567550"/>
            <a:ext cx="70389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75" name="Google Shape;7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_alt1">
  <p:cSld name="TITLE_AND_BODY_2">
    <p:spTree>
      <p:nvGrpSpPr>
        <p:cNvPr id="76" name="Shape 76"/>
        <p:cNvGrpSpPr/>
        <p:nvPr/>
      </p:nvGrpSpPr>
      <p:grpSpPr>
        <a:xfrm>
          <a:off x="0" y="0"/>
          <a:ext cx="0" cy="0"/>
          <a:chOff x="0" y="0"/>
          <a:chExt cx="0" cy="0"/>
        </a:xfrm>
      </p:grpSpPr>
      <p:sp>
        <p:nvSpPr>
          <p:cNvPr id="77" name="Google Shape;77;p6"/>
          <p:cNvSpPr txBox="1"/>
          <p:nvPr>
            <p:ph type="title"/>
          </p:nvPr>
        </p:nvSpPr>
        <p:spPr>
          <a:xfrm>
            <a:off x="361071" y="1924852"/>
            <a:ext cx="2304900" cy="1797300"/>
          </a:xfrm>
          <a:prstGeom prst="rect">
            <a:avLst/>
          </a:prstGeom>
        </p:spPr>
        <p:txBody>
          <a:bodyPr anchorCtr="0" anchor="t" bIns="91425" lIns="91425" spcFirstLastPara="1" rIns="91425" wrap="square" tIns="91425">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78" name="Google Shape;78;p6"/>
          <p:cNvSpPr/>
          <p:nvPr/>
        </p:nvSpPr>
        <p:spPr>
          <a:xfrm>
            <a:off x="4564200" y="0"/>
            <a:ext cx="45798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6"/>
          <p:cNvSpPr txBox="1"/>
          <p:nvPr>
            <p:ph idx="1" type="body"/>
          </p:nvPr>
        </p:nvSpPr>
        <p:spPr>
          <a:xfrm>
            <a:off x="6451271" y="1924850"/>
            <a:ext cx="2304900" cy="1797300"/>
          </a:xfrm>
          <a:prstGeom prst="rect">
            <a:avLst/>
          </a:prstGeom>
        </p:spPr>
        <p:txBody>
          <a:bodyPr anchorCtr="0" anchor="t" bIns="91425" lIns="91425" spcFirstLastPara="1" rIns="91425" wrap="square" tIns="91425">
            <a:noAutofit/>
          </a:bodyPr>
          <a:lstStyle>
            <a:lvl1pPr indent="-298450" lvl="0" marL="457200" rtl="0">
              <a:spcBef>
                <a:spcPts val="0"/>
              </a:spcBef>
              <a:spcAft>
                <a:spcPts val="0"/>
              </a:spcAft>
              <a:buClr>
                <a:schemeClr val="dk1"/>
              </a:buClr>
              <a:buSzPts val="1100"/>
              <a:buChar char="●"/>
              <a:defRPr sz="1100">
                <a:solidFill>
                  <a:schemeClr val="dk1"/>
                </a:solidFill>
              </a:defRPr>
            </a:lvl1pPr>
            <a:lvl2pPr indent="-298450" lvl="1" marL="914400" rtl="0">
              <a:spcBef>
                <a:spcPts val="1600"/>
              </a:spcBef>
              <a:spcAft>
                <a:spcPts val="0"/>
              </a:spcAft>
              <a:buClr>
                <a:schemeClr val="dk1"/>
              </a:buClr>
              <a:buSzPts val="1100"/>
              <a:buChar char="○"/>
              <a:defRPr>
                <a:solidFill>
                  <a:schemeClr val="dk1"/>
                </a:solidFill>
              </a:defRPr>
            </a:lvl2pPr>
            <a:lvl3pPr indent="-298450" lvl="2" marL="1371600" rtl="0">
              <a:spcBef>
                <a:spcPts val="1600"/>
              </a:spcBef>
              <a:spcAft>
                <a:spcPts val="0"/>
              </a:spcAft>
              <a:buClr>
                <a:schemeClr val="dk1"/>
              </a:buClr>
              <a:buSzPts val="1100"/>
              <a:buChar char="■"/>
              <a:defRPr>
                <a:solidFill>
                  <a:schemeClr val="dk1"/>
                </a:solidFill>
              </a:defRPr>
            </a:lvl3pPr>
            <a:lvl4pPr indent="-298450" lvl="3" marL="1828800" rtl="0">
              <a:spcBef>
                <a:spcPts val="1600"/>
              </a:spcBef>
              <a:spcAft>
                <a:spcPts val="0"/>
              </a:spcAft>
              <a:buClr>
                <a:schemeClr val="dk1"/>
              </a:buClr>
              <a:buSzPts val="1100"/>
              <a:buChar char="●"/>
              <a:defRPr>
                <a:solidFill>
                  <a:schemeClr val="dk1"/>
                </a:solidFill>
              </a:defRPr>
            </a:lvl4pPr>
            <a:lvl5pPr indent="-298450" lvl="4" marL="2286000" rtl="0">
              <a:spcBef>
                <a:spcPts val="1600"/>
              </a:spcBef>
              <a:spcAft>
                <a:spcPts val="0"/>
              </a:spcAft>
              <a:buClr>
                <a:schemeClr val="dk1"/>
              </a:buClr>
              <a:buSzPts val="1100"/>
              <a:buChar char="○"/>
              <a:defRPr>
                <a:solidFill>
                  <a:schemeClr val="dk1"/>
                </a:solidFill>
              </a:defRPr>
            </a:lvl5pPr>
            <a:lvl6pPr indent="-298450" lvl="5" marL="2743200" rtl="0">
              <a:spcBef>
                <a:spcPts val="1600"/>
              </a:spcBef>
              <a:spcAft>
                <a:spcPts val="0"/>
              </a:spcAft>
              <a:buClr>
                <a:schemeClr val="dk1"/>
              </a:buClr>
              <a:buSzPts val="1100"/>
              <a:buChar char="■"/>
              <a:defRPr>
                <a:solidFill>
                  <a:schemeClr val="dk1"/>
                </a:solidFill>
              </a:defRPr>
            </a:lvl6pPr>
            <a:lvl7pPr indent="-298450" lvl="6" marL="3200400" rtl="0">
              <a:spcBef>
                <a:spcPts val="1600"/>
              </a:spcBef>
              <a:spcAft>
                <a:spcPts val="0"/>
              </a:spcAft>
              <a:buClr>
                <a:schemeClr val="dk1"/>
              </a:buClr>
              <a:buSzPts val="1100"/>
              <a:buChar char="●"/>
              <a:defRPr>
                <a:solidFill>
                  <a:schemeClr val="dk1"/>
                </a:solidFill>
              </a:defRPr>
            </a:lvl7pPr>
            <a:lvl8pPr indent="-298450" lvl="7" marL="3657600" rtl="0">
              <a:spcBef>
                <a:spcPts val="1600"/>
              </a:spcBef>
              <a:spcAft>
                <a:spcPts val="0"/>
              </a:spcAft>
              <a:buClr>
                <a:schemeClr val="dk1"/>
              </a:buClr>
              <a:buSzPts val="1100"/>
              <a:buChar char="○"/>
              <a:defRPr>
                <a:solidFill>
                  <a:schemeClr val="dk1"/>
                </a:solidFill>
              </a:defRPr>
            </a:lvl8pPr>
            <a:lvl9pPr indent="-298450" lvl="8" marL="4114800" rtl="0">
              <a:spcBef>
                <a:spcPts val="1600"/>
              </a:spcBef>
              <a:spcAft>
                <a:spcPts val="1600"/>
              </a:spcAft>
              <a:buClr>
                <a:schemeClr val="dk1"/>
              </a:buClr>
              <a:buSzPts val="1100"/>
              <a:buChar char="■"/>
              <a:defRPr>
                <a:solidFill>
                  <a:schemeClr val="dk1"/>
                </a:solidFill>
              </a:defRPr>
            </a:lvl9pPr>
          </a:lstStyle>
          <a:p/>
        </p:txBody>
      </p:sp>
      <p:sp>
        <p:nvSpPr>
          <p:cNvPr id="80" name="Google Shape;80;p6">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6">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6">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6">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4" name="Google Shape;84;p6"/>
          <p:cNvGrpSpPr/>
          <p:nvPr/>
        </p:nvGrpSpPr>
        <p:grpSpPr>
          <a:xfrm>
            <a:off x="0" y="381001"/>
            <a:ext cx="1037850" cy="1016287"/>
            <a:chOff x="0" y="381001"/>
            <a:chExt cx="1037850" cy="1016287"/>
          </a:xfrm>
        </p:grpSpPr>
        <p:sp>
          <p:nvSpPr>
            <p:cNvPr id="85" name="Google Shape;85;p6"/>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6"/>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7" name="Google Shape;87;p6"/>
          <p:cNvSpPr txBox="1"/>
          <p:nvPr>
            <p:ph idx="2" type="title"/>
          </p:nvPr>
        </p:nvSpPr>
        <p:spPr>
          <a:xfrm>
            <a:off x="1297500" y="459490"/>
            <a:ext cx="3005700" cy="510900"/>
          </a:xfrm>
          <a:prstGeom prst="rect">
            <a:avLst/>
          </a:prstGeom>
        </p:spPr>
        <p:txBody>
          <a:bodyPr anchorCtr="0" anchor="t" bIns="91425" lIns="91425" spcFirstLastPara="1" rIns="91425" wrap="square" tIns="91425">
            <a:noAutofit/>
          </a:bodyPr>
          <a:lstStyle>
            <a:lvl1pPr lvl="0" rtl="0">
              <a:spcBef>
                <a:spcPts val="0"/>
              </a:spcBef>
              <a:spcAft>
                <a:spcPts val="0"/>
              </a:spcAft>
              <a:buSzPts val="1000"/>
              <a:buNone/>
              <a:defRPr sz="1000"/>
            </a:lvl1pPr>
            <a:lvl2pPr lvl="1" rtl="0">
              <a:spcBef>
                <a:spcPts val="0"/>
              </a:spcBef>
              <a:spcAft>
                <a:spcPts val="0"/>
              </a:spcAft>
              <a:buSzPts val="1000"/>
              <a:buNone/>
              <a:defRPr sz="1000"/>
            </a:lvl2pPr>
            <a:lvl3pPr lvl="2" rtl="0">
              <a:spcBef>
                <a:spcPts val="0"/>
              </a:spcBef>
              <a:spcAft>
                <a:spcPts val="0"/>
              </a:spcAft>
              <a:buSzPts val="1000"/>
              <a:buNone/>
              <a:defRPr sz="1000"/>
            </a:lvl3pPr>
            <a:lvl4pPr lvl="3" rtl="0">
              <a:spcBef>
                <a:spcPts val="0"/>
              </a:spcBef>
              <a:spcAft>
                <a:spcPts val="0"/>
              </a:spcAft>
              <a:buSzPts val="1000"/>
              <a:buNone/>
              <a:defRPr sz="1000"/>
            </a:lvl4pPr>
            <a:lvl5pPr lvl="4" rtl="0">
              <a:spcBef>
                <a:spcPts val="0"/>
              </a:spcBef>
              <a:spcAft>
                <a:spcPts val="0"/>
              </a:spcAft>
              <a:buSzPts val="1000"/>
              <a:buNone/>
              <a:defRPr sz="1000"/>
            </a:lvl5pPr>
            <a:lvl6pPr lvl="5" rtl="0">
              <a:spcBef>
                <a:spcPts val="0"/>
              </a:spcBef>
              <a:spcAft>
                <a:spcPts val="0"/>
              </a:spcAft>
              <a:buSzPts val="1000"/>
              <a:buNone/>
              <a:defRPr sz="1000"/>
            </a:lvl6pPr>
            <a:lvl7pPr lvl="6" rtl="0">
              <a:spcBef>
                <a:spcPts val="0"/>
              </a:spcBef>
              <a:spcAft>
                <a:spcPts val="0"/>
              </a:spcAft>
              <a:buSzPts val="1000"/>
              <a:buNone/>
              <a:defRPr sz="1000"/>
            </a:lvl7pPr>
            <a:lvl8pPr lvl="7" rtl="0">
              <a:spcBef>
                <a:spcPts val="0"/>
              </a:spcBef>
              <a:spcAft>
                <a:spcPts val="0"/>
              </a:spcAft>
              <a:buSzPts val="1000"/>
              <a:buNone/>
              <a:defRPr sz="1000"/>
            </a:lvl8pPr>
            <a:lvl9pPr lvl="8" rtl="0">
              <a:spcBef>
                <a:spcPts val="0"/>
              </a:spcBef>
              <a:spcAft>
                <a:spcPts val="0"/>
              </a:spcAft>
              <a:buSzPts val="1000"/>
              <a:buNone/>
              <a:defRPr sz="1000"/>
            </a:lvl9pPr>
          </a:lstStyle>
          <a:p/>
        </p:txBody>
      </p:sp>
      <p:sp>
        <p:nvSpPr>
          <p:cNvPr id="88" name="Google Shape;88;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_alt2">
  <p:cSld name="TITLE_AND_BODY_2_1">
    <p:spTree>
      <p:nvGrpSpPr>
        <p:cNvPr id="89" name="Shape 89"/>
        <p:cNvGrpSpPr/>
        <p:nvPr/>
      </p:nvGrpSpPr>
      <p:grpSpPr>
        <a:xfrm>
          <a:off x="0" y="0"/>
          <a:ext cx="0" cy="0"/>
          <a:chOff x="0" y="0"/>
          <a:chExt cx="0" cy="0"/>
        </a:xfrm>
      </p:grpSpPr>
      <p:sp>
        <p:nvSpPr>
          <p:cNvPr id="90" name="Google Shape;90;p7"/>
          <p:cNvSpPr txBox="1"/>
          <p:nvPr>
            <p:ph type="title"/>
          </p:nvPr>
        </p:nvSpPr>
        <p:spPr>
          <a:xfrm>
            <a:off x="702850" y="1708619"/>
            <a:ext cx="3333300" cy="1470900"/>
          </a:xfrm>
          <a:prstGeom prst="rect">
            <a:avLst/>
          </a:prstGeom>
        </p:spPr>
        <p:txBody>
          <a:bodyPr anchorCtr="0" anchor="t" bIns="91425" lIns="91425" spcFirstLastPara="1" rIns="91425" wrap="square" tIns="91425">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91" name="Google Shape;91;p7"/>
          <p:cNvSpPr/>
          <p:nvPr/>
        </p:nvSpPr>
        <p:spPr>
          <a:xfrm>
            <a:off x="0" y="3486600"/>
            <a:ext cx="9144000" cy="1656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7">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7">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7">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7">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6" name="Google Shape;96;p7"/>
          <p:cNvGrpSpPr/>
          <p:nvPr/>
        </p:nvGrpSpPr>
        <p:grpSpPr>
          <a:xfrm>
            <a:off x="0" y="381001"/>
            <a:ext cx="1037850" cy="1016287"/>
            <a:chOff x="0" y="381001"/>
            <a:chExt cx="1037850" cy="1016287"/>
          </a:xfrm>
        </p:grpSpPr>
        <p:sp>
          <p:nvSpPr>
            <p:cNvPr id="97" name="Google Shape;97;p7"/>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7"/>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9" name="Google Shape;99;p7"/>
          <p:cNvSpPr txBox="1"/>
          <p:nvPr>
            <p:ph idx="2" type="title"/>
          </p:nvPr>
        </p:nvSpPr>
        <p:spPr>
          <a:xfrm>
            <a:off x="1297500" y="459490"/>
            <a:ext cx="3005700" cy="510900"/>
          </a:xfrm>
          <a:prstGeom prst="rect">
            <a:avLst/>
          </a:prstGeom>
        </p:spPr>
        <p:txBody>
          <a:bodyPr anchorCtr="0" anchor="t" bIns="91425" lIns="91425" spcFirstLastPara="1" rIns="91425" wrap="square" tIns="91425">
            <a:noAutofit/>
          </a:bodyPr>
          <a:lstStyle>
            <a:lvl1pPr lvl="0" rtl="0">
              <a:spcBef>
                <a:spcPts val="0"/>
              </a:spcBef>
              <a:spcAft>
                <a:spcPts val="0"/>
              </a:spcAft>
              <a:buSzPts val="1000"/>
              <a:buNone/>
              <a:defRPr sz="1000"/>
            </a:lvl1pPr>
            <a:lvl2pPr lvl="1" rtl="0">
              <a:spcBef>
                <a:spcPts val="0"/>
              </a:spcBef>
              <a:spcAft>
                <a:spcPts val="0"/>
              </a:spcAft>
              <a:buSzPts val="1000"/>
              <a:buNone/>
              <a:defRPr sz="1000"/>
            </a:lvl2pPr>
            <a:lvl3pPr lvl="2" rtl="0">
              <a:spcBef>
                <a:spcPts val="0"/>
              </a:spcBef>
              <a:spcAft>
                <a:spcPts val="0"/>
              </a:spcAft>
              <a:buSzPts val="1000"/>
              <a:buNone/>
              <a:defRPr sz="1000"/>
            </a:lvl3pPr>
            <a:lvl4pPr lvl="3" rtl="0">
              <a:spcBef>
                <a:spcPts val="0"/>
              </a:spcBef>
              <a:spcAft>
                <a:spcPts val="0"/>
              </a:spcAft>
              <a:buSzPts val="1000"/>
              <a:buNone/>
              <a:defRPr sz="1000"/>
            </a:lvl4pPr>
            <a:lvl5pPr lvl="4" rtl="0">
              <a:spcBef>
                <a:spcPts val="0"/>
              </a:spcBef>
              <a:spcAft>
                <a:spcPts val="0"/>
              </a:spcAft>
              <a:buSzPts val="1000"/>
              <a:buNone/>
              <a:defRPr sz="1000"/>
            </a:lvl5pPr>
            <a:lvl6pPr lvl="5" rtl="0">
              <a:spcBef>
                <a:spcPts val="0"/>
              </a:spcBef>
              <a:spcAft>
                <a:spcPts val="0"/>
              </a:spcAft>
              <a:buSzPts val="1000"/>
              <a:buNone/>
              <a:defRPr sz="1000"/>
            </a:lvl6pPr>
            <a:lvl7pPr lvl="6" rtl="0">
              <a:spcBef>
                <a:spcPts val="0"/>
              </a:spcBef>
              <a:spcAft>
                <a:spcPts val="0"/>
              </a:spcAft>
              <a:buSzPts val="1000"/>
              <a:buNone/>
              <a:defRPr sz="1000"/>
            </a:lvl7pPr>
            <a:lvl8pPr lvl="7" rtl="0">
              <a:spcBef>
                <a:spcPts val="0"/>
              </a:spcBef>
              <a:spcAft>
                <a:spcPts val="0"/>
              </a:spcAft>
              <a:buSzPts val="1000"/>
              <a:buNone/>
              <a:defRPr sz="1000"/>
            </a:lvl8pPr>
            <a:lvl9pPr lvl="8" rtl="0">
              <a:spcBef>
                <a:spcPts val="0"/>
              </a:spcBef>
              <a:spcAft>
                <a:spcPts val="0"/>
              </a:spcAft>
              <a:buSzPts val="1000"/>
              <a:buNone/>
              <a:defRPr sz="1000"/>
            </a:lvl9pPr>
          </a:lstStyle>
          <a:p/>
        </p:txBody>
      </p:sp>
      <p:sp>
        <p:nvSpPr>
          <p:cNvPr id="100" name="Google Shape;100;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GB"/>
              <a:t>‹#›</a:t>
            </a:fld>
            <a:endParaRPr/>
          </a:p>
        </p:txBody>
      </p:sp>
      <p:sp>
        <p:nvSpPr>
          <p:cNvPr id="101" name="Google Shape;101;p7"/>
          <p:cNvSpPr txBox="1"/>
          <p:nvPr>
            <p:ph idx="1" type="body"/>
          </p:nvPr>
        </p:nvSpPr>
        <p:spPr>
          <a:xfrm>
            <a:off x="702850" y="3625275"/>
            <a:ext cx="3333300" cy="765300"/>
          </a:xfrm>
          <a:prstGeom prst="rect">
            <a:avLst/>
          </a:prstGeom>
        </p:spPr>
        <p:txBody>
          <a:bodyPr anchorCtr="0" anchor="t" bIns="91425" lIns="91425" spcFirstLastPara="1" rIns="91425" wrap="square" tIns="91425">
            <a:noAutofit/>
          </a:bodyPr>
          <a:lstStyle>
            <a:lvl1pPr indent="-298450" lvl="0" marL="457200" rtl="0">
              <a:spcBef>
                <a:spcPts val="0"/>
              </a:spcBef>
              <a:spcAft>
                <a:spcPts val="0"/>
              </a:spcAft>
              <a:buClr>
                <a:schemeClr val="dk1"/>
              </a:buClr>
              <a:buSzPts val="1100"/>
              <a:buChar char="●"/>
              <a:defRPr sz="1100">
                <a:solidFill>
                  <a:schemeClr val="dk1"/>
                </a:solidFill>
              </a:defRPr>
            </a:lvl1pPr>
            <a:lvl2pPr indent="-298450" lvl="1" marL="914400" rtl="0">
              <a:spcBef>
                <a:spcPts val="1600"/>
              </a:spcBef>
              <a:spcAft>
                <a:spcPts val="0"/>
              </a:spcAft>
              <a:buClr>
                <a:schemeClr val="dk1"/>
              </a:buClr>
              <a:buSzPts val="1100"/>
              <a:buChar char="○"/>
              <a:defRPr>
                <a:solidFill>
                  <a:schemeClr val="dk1"/>
                </a:solidFill>
              </a:defRPr>
            </a:lvl2pPr>
            <a:lvl3pPr indent="-298450" lvl="2" marL="1371600" rtl="0">
              <a:spcBef>
                <a:spcPts val="1600"/>
              </a:spcBef>
              <a:spcAft>
                <a:spcPts val="0"/>
              </a:spcAft>
              <a:buClr>
                <a:schemeClr val="dk1"/>
              </a:buClr>
              <a:buSzPts val="1100"/>
              <a:buChar char="■"/>
              <a:defRPr>
                <a:solidFill>
                  <a:schemeClr val="dk1"/>
                </a:solidFill>
              </a:defRPr>
            </a:lvl3pPr>
            <a:lvl4pPr indent="-298450" lvl="3" marL="1828800" rtl="0">
              <a:spcBef>
                <a:spcPts val="1600"/>
              </a:spcBef>
              <a:spcAft>
                <a:spcPts val="0"/>
              </a:spcAft>
              <a:buClr>
                <a:schemeClr val="dk1"/>
              </a:buClr>
              <a:buSzPts val="1100"/>
              <a:buChar char="●"/>
              <a:defRPr>
                <a:solidFill>
                  <a:schemeClr val="dk1"/>
                </a:solidFill>
              </a:defRPr>
            </a:lvl4pPr>
            <a:lvl5pPr indent="-298450" lvl="4" marL="2286000" rtl="0">
              <a:spcBef>
                <a:spcPts val="1600"/>
              </a:spcBef>
              <a:spcAft>
                <a:spcPts val="0"/>
              </a:spcAft>
              <a:buClr>
                <a:schemeClr val="dk1"/>
              </a:buClr>
              <a:buSzPts val="1100"/>
              <a:buChar char="○"/>
              <a:defRPr>
                <a:solidFill>
                  <a:schemeClr val="dk1"/>
                </a:solidFill>
              </a:defRPr>
            </a:lvl5pPr>
            <a:lvl6pPr indent="-298450" lvl="5" marL="2743200" rtl="0">
              <a:spcBef>
                <a:spcPts val="1600"/>
              </a:spcBef>
              <a:spcAft>
                <a:spcPts val="0"/>
              </a:spcAft>
              <a:buClr>
                <a:schemeClr val="dk1"/>
              </a:buClr>
              <a:buSzPts val="1100"/>
              <a:buChar char="■"/>
              <a:defRPr>
                <a:solidFill>
                  <a:schemeClr val="dk1"/>
                </a:solidFill>
              </a:defRPr>
            </a:lvl6pPr>
            <a:lvl7pPr indent="-298450" lvl="6" marL="3200400" rtl="0">
              <a:spcBef>
                <a:spcPts val="1600"/>
              </a:spcBef>
              <a:spcAft>
                <a:spcPts val="0"/>
              </a:spcAft>
              <a:buClr>
                <a:schemeClr val="dk1"/>
              </a:buClr>
              <a:buSzPts val="1100"/>
              <a:buChar char="●"/>
              <a:defRPr>
                <a:solidFill>
                  <a:schemeClr val="dk1"/>
                </a:solidFill>
              </a:defRPr>
            </a:lvl7pPr>
            <a:lvl8pPr indent="-298450" lvl="7" marL="3657600" rtl="0">
              <a:spcBef>
                <a:spcPts val="1600"/>
              </a:spcBef>
              <a:spcAft>
                <a:spcPts val="0"/>
              </a:spcAft>
              <a:buClr>
                <a:schemeClr val="dk1"/>
              </a:buClr>
              <a:buSzPts val="1100"/>
              <a:buChar char="○"/>
              <a:defRPr>
                <a:solidFill>
                  <a:schemeClr val="dk1"/>
                </a:solidFill>
              </a:defRPr>
            </a:lvl8pPr>
            <a:lvl9pPr indent="-298450" lvl="8" marL="4114800" rtl="0">
              <a:spcBef>
                <a:spcPts val="1600"/>
              </a:spcBef>
              <a:spcAft>
                <a:spcPts val="1600"/>
              </a:spcAft>
              <a:buClr>
                <a:schemeClr val="dk1"/>
              </a:buClr>
              <a:buSzPts val="1100"/>
              <a:buChar char="■"/>
              <a:defRPr>
                <a:solidFill>
                  <a:schemeClr val="dk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02" name="Shape 102"/>
        <p:cNvGrpSpPr/>
        <p:nvPr/>
      </p:nvGrpSpPr>
      <p:grpSpPr>
        <a:xfrm>
          <a:off x="0" y="0"/>
          <a:ext cx="0" cy="0"/>
          <a:chOff x="0" y="0"/>
          <a:chExt cx="0" cy="0"/>
        </a:xfrm>
      </p:grpSpPr>
      <p:sp>
        <p:nvSpPr>
          <p:cNvPr id="103" name="Google Shape;103;p8">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8">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8">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8">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7" name="Google Shape;107;p8"/>
          <p:cNvGrpSpPr/>
          <p:nvPr/>
        </p:nvGrpSpPr>
        <p:grpSpPr>
          <a:xfrm>
            <a:off x="0" y="381001"/>
            <a:ext cx="1037850" cy="1016287"/>
            <a:chOff x="0" y="381001"/>
            <a:chExt cx="1037850" cy="1016287"/>
          </a:xfrm>
        </p:grpSpPr>
        <p:sp>
          <p:nvSpPr>
            <p:cNvPr id="108" name="Google Shape;108;p8"/>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8"/>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0" name="Google Shape;110;p8"/>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11" name="Google Shape;111;p8"/>
          <p:cNvSpPr txBox="1"/>
          <p:nvPr>
            <p:ph idx="1" type="body"/>
          </p:nvPr>
        </p:nvSpPr>
        <p:spPr>
          <a:xfrm>
            <a:off x="1297500" y="1567550"/>
            <a:ext cx="34032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12" name="Google Shape;112;p8"/>
          <p:cNvSpPr txBox="1"/>
          <p:nvPr>
            <p:ph idx="2" type="body"/>
          </p:nvPr>
        </p:nvSpPr>
        <p:spPr>
          <a:xfrm>
            <a:off x="4933221" y="1567550"/>
            <a:ext cx="3403200" cy="29112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13" name="Google Shape;113;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4" name="Shape 114"/>
        <p:cNvGrpSpPr/>
        <p:nvPr/>
      </p:nvGrpSpPr>
      <p:grpSpPr>
        <a:xfrm>
          <a:off x="0" y="0"/>
          <a:ext cx="0" cy="0"/>
          <a:chOff x="0" y="0"/>
          <a:chExt cx="0" cy="0"/>
        </a:xfrm>
      </p:grpSpPr>
      <p:sp>
        <p:nvSpPr>
          <p:cNvPr id="115" name="Google Shape;115;p9">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9">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9">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9">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9" name="Google Shape;119;p9"/>
          <p:cNvGrpSpPr/>
          <p:nvPr/>
        </p:nvGrpSpPr>
        <p:grpSpPr>
          <a:xfrm>
            <a:off x="0" y="381001"/>
            <a:ext cx="1037850" cy="1016287"/>
            <a:chOff x="0" y="381001"/>
            <a:chExt cx="1037850" cy="1016287"/>
          </a:xfrm>
        </p:grpSpPr>
        <p:sp>
          <p:nvSpPr>
            <p:cNvPr id="120" name="Google Shape;120;p9"/>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9"/>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2" name="Google Shape;122;p9"/>
          <p:cNvSpPr txBox="1"/>
          <p:nvPr>
            <p:ph type="title"/>
          </p:nvPr>
        </p:nvSpPr>
        <p:spPr>
          <a:xfrm>
            <a:off x="1297500" y="393750"/>
            <a:ext cx="7038900" cy="914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23" name="Google Shape;123;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24" name="Shape 124"/>
        <p:cNvGrpSpPr/>
        <p:nvPr/>
      </p:nvGrpSpPr>
      <p:grpSpPr>
        <a:xfrm>
          <a:off x="0" y="0"/>
          <a:ext cx="0" cy="0"/>
          <a:chOff x="0" y="0"/>
          <a:chExt cx="0" cy="0"/>
        </a:xfrm>
      </p:grpSpPr>
      <p:sp>
        <p:nvSpPr>
          <p:cNvPr id="125" name="Google Shape;125;p10">
            <a:hlinkClick/>
          </p:cNvPr>
          <p:cNvSpPr/>
          <p:nvPr/>
        </p:nvSpPr>
        <p:spPr>
          <a:xfrm>
            <a:off x="0" y="0"/>
            <a:ext cx="632700" cy="588600"/>
          </a:xfrm>
          <a:prstGeom prst="rect">
            <a:avLst/>
          </a:prstGeom>
          <a:solidFill>
            <a:srgbClr val="1B21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0">
            <a:hlinkClick/>
          </p:cNvPr>
          <p:cNvSpPr/>
          <p:nvPr/>
        </p:nvSpPr>
        <p:spPr>
          <a:xfrm>
            <a:off x="212050" y="221751"/>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0">
            <a:hlinkClick/>
          </p:cNvPr>
          <p:cNvSpPr/>
          <p:nvPr/>
        </p:nvSpPr>
        <p:spPr>
          <a:xfrm>
            <a:off x="212050" y="284225"/>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0">
            <a:hlinkClick/>
          </p:cNvPr>
          <p:cNvSpPr/>
          <p:nvPr/>
        </p:nvSpPr>
        <p:spPr>
          <a:xfrm>
            <a:off x="212050" y="346699"/>
            <a:ext cx="219600" cy="18900"/>
          </a:xfrm>
          <a:prstGeom prst="rect">
            <a:avLst/>
          </a:prstGeom>
          <a:solidFill>
            <a:srgbClr val="55688B">
              <a:alpha val="3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9" name="Google Shape;129;p10"/>
          <p:cNvGrpSpPr/>
          <p:nvPr/>
        </p:nvGrpSpPr>
        <p:grpSpPr>
          <a:xfrm>
            <a:off x="0" y="381001"/>
            <a:ext cx="1037850" cy="1016287"/>
            <a:chOff x="0" y="381001"/>
            <a:chExt cx="1037850" cy="1016287"/>
          </a:xfrm>
        </p:grpSpPr>
        <p:sp>
          <p:nvSpPr>
            <p:cNvPr id="130" name="Google Shape;130;p10"/>
            <p:cNvSpPr/>
            <p:nvPr/>
          </p:nvSpPr>
          <p:spPr>
            <a:xfrm rot="-5400000">
              <a:off x="0" y="381001"/>
              <a:ext cx="808800" cy="808800"/>
            </a:xfrm>
            <a:prstGeom prst="diagStripe">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0"/>
            <p:cNvSpPr/>
            <p:nvPr/>
          </p:nvSpPr>
          <p:spPr>
            <a:xfrm flipH="1">
              <a:off x="229050" y="588489"/>
              <a:ext cx="808800" cy="808800"/>
            </a:xfrm>
            <a:prstGeom prst="diagStripe">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2" name="Google Shape;132;p10"/>
          <p:cNvSpPr txBox="1"/>
          <p:nvPr>
            <p:ph type="title"/>
          </p:nvPr>
        </p:nvSpPr>
        <p:spPr>
          <a:xfrm>
            <a:off x="1297500" y="393750"/>
            <a:ext cx="3798900" cy="1493100"/>
          </a:xfrm>
          <a:prstGeom prst="rect">
            <a:avLst/>
          </a:prstGeom>
        </p:spPr>
        <p:txBody>
          <a:bodyPr anchorCtr="0" anchor="t"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33" name="Google Shape;133;p10"/>
          <p:cNvSpPr txBox="1"/>
          <p:nvPr>
            <p:ph idx="1" type="body"/>
          </p:nvPr>
        </p:nvSpPr>
        <p:spPr>
          <a:xfrm>
            <a:off x="1297500" y="1972550"/>
            <a:ext cx="3798900" cy="24159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34" name="Google Shape;13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focus">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indent="-298450" lvl="1" marL="914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indent="-298450" lvl="2" marL="1371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indent="-298450" lvl="3" marL="18288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indent="-298450" lvl="4" marL="22860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indent="-298450" lvl="5" marL="27432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indent="-298450" lvl="6" marL="32004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indent="-298450" lvl="7" marL="365760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indent="-298450" lvl="8" marL="411480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9.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8.jpg"/><Relationship Id="rId4" Type="http://schemas.openxmlformats.org/officeDocument/2006/relationships/image" Target="../media/image5.jpg"/><Relationship Id="rId5"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g"/><Relationship Id="rId4" Type="http://schemas.openxmlformats.org/officeDocument/2006/relationships/image" Target="../media/image6.jpg"/><Relationship Id="rId5"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7"/>
          <p:cNvSpPr txBox="1"/>
          <p:nvPr>
            <p:ph type="ctrTitle"/>
          </p:nvPr>
        </p:nvSpPr>
        <p:spPr>
          <a:xfrm>
            <a:off x="3537150" y="1578400"/>
            <a:ext cx="5017500" cy="2175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EG4 6500</a:t>
            </a:r>
            <a:endParaRPr/>
          </a:p>
          <a:p>
            <a:pPr indent="0" lvl="0" marL="0" rtl="0" algn="l">
              <a:spcBef>
                <a:spcPts val="0"/>
              </a:spcBef>
              <a:spcAft>
                <a:spcPts val="0"/>
              </a:spcAft>
              <a:buNone/>
            </a:pPr>
            <a:r>
              <a:rPr lang="en-GB"/>
              <a:t>Firmware 61.13 &amp; 79.71 N-G Bond</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pic>
        <p:nvPicPr>
          <p:cNvPr id="233" name="Google Shape;233;p18"/>
          <p:cNvPicPr preferRelativeResize="0"/>
          <p:nvPr/>
        </p:nvPicPr>
        <p:blipFill>
          <a:blip r:embed="rId3">
            <a:alphaModFix/>
          </a:blip>
          <a:stretch>
            <a:fillRect/>
          </a:stretch>
        </p:blipFill>
        <p:spPr>
          <a:xfrm>
            <a:off x="2762200" y="1065500"/>
            <a:ext cx="3892976" cy="3892976"/>
          </a:xfrm>
          <a:prstGeom prst="rect">
            <a:avLst/>
          </a:prstGeom>
          <a:noFill/>
          <a:ln>
            <a:noFill/>
          </a:ln>
        </p:spPr>
      </p:pic>
      <p:sp>
        <p:nvSpPr>
          <p:cNvPr id="234" name="Google Shape;234;p18"/>
          <p:cNvSpPr txBox="1"/>
          <p:nvPr/>
        </p:nvSpPr>
        <p:spPr>
          <a:xfrm>
            <a:off x="2690100" y="347325"/>
            <a:ext cx="40485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Lato"/>
                <a:ea typeface="Lato"/>
                <a:cs typeface="Lato"/>
                <a:sym typeface="Lato"/>
              </a:rPr>
              <a:t>This power point will help you test for the N-G bond setting for EG4 6500.</a:t>
            </a:r>
            <a:endParaRPr>
              <a:solidFill>
                <a:schemeClr val="lt1"/>
              </a:solidFill>
              <a:latin typeface="Lato"/>
              <a:ea typeface="Lato"/>
              <a:cs typeface="Lato"/>
              <a:sym typeface="La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9"/>
          <p:cNvSpPr txBox="1"/>
          <p:nvPr/>
        </p:nvSpPr>
        <p:spPr>
          <a:xfrm>
            <a:off x="1462300" y="81875"/>
            <a:ext cx="6459900" cy="1455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sz="1600">
                <a:solidFill>
                  <a:schemeClr val="lt1"/>
                </a:solidFill>
              </a:rPr>
              <a:t>First you will power on the inverter by pressing the power button. Once the inverter is on, hold the fault button on the bottom right corner of the face plate for 3-5 seconds for the setting menu to show.</a:t>
            </a:r>
            <a:endParaRPr sz="1600">
              <a:solidFill>
                <a:schemeClr val="lt1"/>
              </a:solidFill>
              <a:latin typeface="Montserrat"/>
              <a:ea typeface="Montserrat"/>
              <a:cs typeface="Montserrat"/>
              <a:sym typeface="Montserrat"/>
            </a:endParaRPr>
          </a:p>
          <a:p>
            <a:pPr indent="0" lvl="0" marL="0" rtl="0" algn="l">
              <a:spcBef>
                <a:spcPts val="1600"/>
              </a:spcBef>
              <a:spcAft>
                <a:spcPts val="0"/>
              </a:spcAft>
              <a:buNone/>
            </a:pPr>
            <a:r>
              <a:t/>
            </a:r>
            <a:endParaRPr>
              <a:solidFill>
                <a:schemeClr val="lt1"/>
              </a:solidFill>
              <a:latin typeface="Lato"/>
              <a:ea typeface="Lato"/>
              <a:cs typeface="Lato"/>
              <a:sym typeface="Lato"/>
            </a:endParaRPr>
          </a:p>
        </p:txBody>
      </p:sp>
      <p:pic>
        <p:nvPicPr>
          <p:cNvPr id="240" name="Google Shape;240;p19"/>
          <p:cNvPicPr preferRelativeResize="0"/>
          <p:nvPr/>
        </p:nvPicPr>
        <p:blipFill>
          <a:blip r:embed="rId3">
            <a:alphaModFix/>
          </a:blip>
          <a:stretch>
            <a:fillRect/>
          </a:stretch>
        </p:blipFill>
        <p:spPr>
          <a:xfrm>
            <a:off x="152400" y="1344425"/>
            <a:ext cx="4049050" cy="3646674"/>
          </a:xfrm>
          <a:prstGeom prst="rect">
            <a:avLst/>
          </a:prstGeom>
          <a:noFill/>
          <a:ln>
            <a:noFill/>
          </a:ln>
        </p:spPr>
      </p:pic>
      <p:pic>
        <p:nvPicPr>
          <p:cNvPr id="241" name="Google Shape;241;p19"/>
          <p:cNvPicPr preferRelativeResize="0"/>
          <p:nvPr/>
        </p:nvPicPr>
        <p:blipFill>
          <a:blip r:embed="rId4">
            <a:alphaModFix/>
          </a:blip>
          <a:stretch>
            <a:fillRect/>
          </a:stretch>
        </p:blipFill>
        <p:spPr>
          <a:xfrm>
            <a:off x="4680475" y="1267675"/>
            <a:ext cx="4261048" cy="378507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20"/>
          <p:cNvSpPr txBox="1"/>
          <p:nvPr/>
        </p:nvSpPr>
        <p:spPr>
          <a:xfrm>
            <a:off x="1241075" y="745525"/>
            <a:ext cx="6504000" cy="714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600"/>
              </a:spcAft>
              <a:buNone/>
            </a:pPr>
            <a:r>
              <a:rPr lang="en-GB" sz="1600">
                <a:solidFill>
                  <a:schemeClr val="lt1"/>
                </a:solidFill>
              </a:rPr>
              <a:t>Scroll up using the top arrow until you get to setting 42 to select the N-G bond setting. </a:t>
            </a:r>
            <a:endParaRPr>
              <a:latin typeface="Lato"/>
              <a:ea typeface="Lato"/>
              <a:cs typeface="Lato"/>
              <a:sym typeface="Lato"/>
            </a:endParaRPr>
          </a:p>
        </p:txBody>
      </p:sp>
      <p:pic>
        <p:nvPicPr>
          <p:cNvPr id="247" name="Google Shape;247;p20"/>
          <p:cNvPicPr preferRelativeResize="0"/>
          <p:nvPr/>
        </p:nvPicPr>
        <p:blipFill>
          <a:blip r:embed="rId3">
            <a:alphaModFix/>
          </a:blip>
          <a:stretch>
            <a:fillRect/>
          </a:stretch>
        </p:blipFill>
        <p:spPr>
          <a:xfrm>
            <a:off x="1574350" y="1393625"/>
            <a:ext cx="4770801" cy="34450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21"/>
          <p:cNvSpPr txBox="1"/>
          <p:nvPr/>
        </p:nvSpPr>
        <p:spPr>
          <a:xfrm>
            <a:off x="1672475" y="480050"/>
            <a:ext cx="597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Lato"/>
                <a:ea typeface="Lato"/>
                <a:cs typeface="Lato"/>
                <a:sym typeface="Lato"/>
              </a:rPr>
              <a:t>In this setting you can choose to enable (ENA) or disable (DIS) the N-G bond in your inverter.</a:t>
            </a:r>
            <a:endParaRPr>
              <a:solidFill>
                <a:schemeClr val="lt1"/>
              </a:solidFill>
              <a:latin typeface="Lato"/>
              <a:ea typeface="Lato"/>
              <a:cs typeface="Lato"/>
              <a:sym typeface="Lato"/>
            </a:endParaRPr>
          </a:p>
        </p:txBody>
      </p:sp>
      <p:pic>
        <p:nvPicPr>
          <p:cNvPr id="253" name="Google Shape;253;p21"/>
          <p:cNvPicPr preferRelativeResize="0"/>
          <p:nvPr/>
        </p:nvPicPr>
        <p:blipFill>
          <a:blip r:embed="rId3">
            <a:alphaModFix/>
          </a:blip>
          <a:stretch>
            <a:fillRect/>
          </a:stretch>
        </p:blipFill>
        <p:spPr>
          <a:xfrm>
            <a:off x="152400" y="1840600"/>
            <a:ext cx="4419599" cy="3149374"/>
          </a:xfrm>
          <a:prstGeom prst="rect">
            <a:avLst/>
          </a:prstGeom>
          <a:noFill/>
          <a:ln>
            <a:noFill/>
          </a:ln>
        </p:spPr>
      </p:pic>
      <p:pic>
        <p:nvPicPr>
          <p:cNvPr id="254" name="Google Shape;254;p21"/>
          <p:cNvPicPr preferRelativeResize="0"/>
          <p:nvPr/>
        </p:nvPicPr>
        <p:blipFill>
          <a:blip r:embed="rId4">
            <a:alphaModFix/>
          </a:blip>
          <a:stretch>
            <a:fillRect/>
          </a:stretch>
        </p:blipFill>
        <p:spPr>
          <a:xfrm>
            <a:off x="4724400" y="1823450"/>
            <a:ext cx="4419599" cy="31665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22"/>
          <p:cNvSpPr txBox="1"/>
          <p:nvPr/>
        </p:nvSpPr>
        <p:spPr>
          <a:xfrm>
            <a:off x="1462325" y="159300"/>
            <a:ext cx="69132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Lato"/>
                <a:ea typeface="Lato"/>
                <a:cs typeface="Lato"/>
                <a:sym typeface="Lato"/>
              </a:rPr>
              <a:t>To disable the N-G bond select ENA on the screen, then exit out to the home screen then turn your inverter off and on.  To make sure the setting sticks use a multimeter to check for continuity between the N &amp; G terminal on the AC Output. If you select the ENA setting than your multimeter should read OL .</a:t>
            </a:r>
            <a:endParaRPr>
              <a:solidFill>
                <a:schemeClr val="lt1"/>
              </a:solidFill>
              <a:latin typeface="Lato"/>
              <a:ea typeface="Lato"/>
              <a:cs typeface="Lato"/>
              <a:sym typeface="Lato"/>
            </a:endParaRPr>
          </a:p>
          <a:p>
            <a:pPr indent="0" lvl="0" marL="0" rtl="0" algn="l">
              <a:spcBef>
                <a:spcPts val="0"/>
              </a:spcBef>
              <a:spcAft>
                <a:spcPts val="0"/>
              </a:spcAft>
              <a:buNone/>
            </a:pPr>
            <a:r>
              <a:t/>
            </a:r>
            <a:endParaRPr>
              <a:solidFill>
                <a:schemeClr val="lt1"/>
              </a:solidFill>
              <a:latin typeface="Lato"/>
              <a:ea typeface="Lato"/>
              <a:cs typeface="Lato"/>
              <a:sym typeface="Lato"/>
            </a:endParaRPr>
          </a:p>
        </p:txBody>
      </p:sp>
      <p:pic>
        <p:nvPicPr>
          <p:cNvPr id="260" name="Google Shape;260;p22"/>
          <p:cNvPicPr preferRelativeResize="0"/>
          <p:nvPr/>
        </p:nvPicPr>
        <p:blipFill>
          <a:blip r:embed="rId3">
            <a:alphaModFix/>
          </a:blip>
          <a:stretch>
            <a:fillRect/>
          </a:stretch>
        </p:blipFill>
        <p:spPr>
          <a:xfrm>
            <a:off x="6152300" y="1582075"/>
            <a:ext cx="2933349" cy="3472026"/>
          </a:xfrm>
          <a:prstGeom prst="rect">
            <a:avLst/>
          </a:prstGeom>
          <a:noFill/>
          <a:ln>
            <a:noFill/>
          </a:ln>
        </p:spPr>
      </p:pic>
      <p:pic>
        <p:nvPicPr>
          <p:cNvPr id="261" name="Google Shape;261;p22"/>
          <p:cNvPicPr preferRelativeResize="0"/>
          <p:nvPr/>
        </p:nvPicPr>
        <p:blipFill>
          <a:blip r:embed="rId4">
            <a:alphaModFix/>
          </a:blip>
          <a:stretch>
            <a:fillRect/>
          </a:stretch>
        </p:blipFill>
        <p:spPr>
          <a:xfrm>
            <a:off x="3005775" y="1582075"/>
            <a:ext cx="3132452" cy="3472026"/>
          </a:xfrm>
          <a:prstGeom prst="rect">
            <a:avLst/>
          </a:prstGeom>
          <a:noFill/>
          <a:ln>
            <a:noFill/>
          </a:ln>
        </p:spPr>
      </p:pic>
      <p:pic>
        <p:nvPicPr>
          <p:cNvPr id="262" name="Google Shape;262;p22"/>
          <p:cNvPicPr preferRelativeResize="0"/>
          <p:nvPr/>
        </p:nvPicPr>
        <p:blipFill>
          <a:blip r:embed="rId5">
            <a:alphaModFix/>
          </a:blip>
          <a:stretch>
            <a:fillRect/>
          </a:stretch>
        </p:blipFill>
        <p:spPr>
          <a:xfrm>
            <a:off x="152400" y="1582075"/>
            <a:ext cx="2725751" cy="34090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23"/>
          <p:cNvSpPr txBox="1"/>
          <p:nvPr/>
        </p:nvSpPr>
        <p:spPr>
          <a:xfrm>
            <a:off x="1595050" y="214575"/>
            <a:ext cx="65151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Lato"/>
                <a:ea typeface="Lato"/>
                <a:cs typeface="Lato"/>
                <a:sym typeface="Lato"/>
              </a:rPr>
              <a:t>To enable the N-G bond select DIS on the screen, then exit out to the home screen then turn your inverter off and on.  To make sure the setting sticks use a multimeter to check for continuity between the N &amp; G terminal on the AC Output. If you select the DIS setting than your multimeter should read 0.1.</a:t>
            </a:r>
            <a:endParaRPr>
              <a:latin typeface="Lato"/>
              <a:ea typeface="Lato"/>
              <a:cs typeface="Lato"/>
              <a:sym typeface="Lato"/>
            </a:endParaRPr>
          </a:p>
        </p:txBody>
      </p:sp>
      <p:pic>
        <p:nvPicPr>
          <p:cNvPr id="268" name="Google Shape;268;p23"/>
          <p:cNvPicPr preferRelativeResize="0"/>
          <p:nvPr/>
        </p:nvPicPr>
        <p:blipFill>
          <a:blip r:embed="rId3">
            <a:alphaModFix/>
          </a:blip>
          <a:stretch>
            <a:fillRect/>
          </a:stretch>
        </p:blipFill>
        <p:spPr>
          <a:xfrm>
            <a:off x="6174401" y="1734475"/>
            <a:ext cx="2717100" cy="3201326"/>
          </a:xfrm>
          <a:prstGeom prst="rect">
            <a:avLst/>
          </a:prstGeom>
          <a:noFill/>
          <a:ln>
            <a:noFill/>
          </a:ln>
        </p:spPr>
      </p:pic>
      <p:pic>
        <p:nvPicPr>
          <p:cNvPr id="269" name="Google Shape;269;p23"/>
          <p:cNvPicPr preferRelativeResize="0"/>
          <p:nvPr/>
        </p:nvPicPr>
        <p:blipFill>
          <a:blip r:embed="rId4">
            <a:alphaModFix/>
          </a:blip>
          <a:stretch>
            <a:fillRect/>
          </a:stretch>
        </p:blipFill>
        <p:spPr>
          <a:xfrm>
            <a:off x="152400" y="1582075"/>
            <a:ext cx="2725751" cy="3409024"/>
          </a:xfrm>
          <a:prstGeom prst="rect">
            <a:avLst/>
          </a:prstGeom>
          <a:noFill/>
          <a:ln>
            <a:noFill/>
          </a:ln>
        </p:spPr>
      </p:pic>
      <p:pic>
        <p:nvPicPr>
          <p:cNvPr id="270" name="Google Shape;270;p23"/>
          <p:cNvPicPr preferRelativeResize="0"/>
          <p:nvPr/>
        </p:nvPicPr>
        <p:blipFill>
          <a:blip r:embed="rId5">
            <a:alphaModFix/>
          </a:blip>
          <a:stretch>
            <a:fillRect/>
          </a:stretch>
        </p:blipFill>
        <p:spPr>
          <a:xfrm>
            <a:off x="3030550" y="1637375"/>
            <a:ext cx="2991449" cy="32984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4"/>
          <p:cNvSpPr txBox="1"/>
          <p:nvPr/>
        </p:nvSpPr>
        <p:spPr>
          <a:xfrm>
            <a:off x="1373800" y="568550"/>
            <a:ext cx="7433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lt1"/>
                </a:solidFill>
                <a:latin typeface="Lato"/>
                <a:ea typeface="Lato"/>
                <a:cs typeface="Lato"/>
                <a:sym typeface="Lato"/>
              </a:rPr>
              <a:t>If you follow these steps you should be able to select your N-G bond setting with no issues.</a:t>
            </a:r>
            <a:endParaRPr>
              <a:solidFill>
                <a:schemeClr val="lt1"/>
              </a:solidFill>
              <a:latin typeface="Lato"/>
              <a:ea typeface="Lato"/>
              <a:cs typeface="Lato"/>
              <a:sym typeface="Lato"/>
            </a:endParaRPr>
          </a:p>
        </p:txBody>
      </p:sp>
      <p:pic>
        <p:nvPicPr>
          <p:cNvPr id="276" name="Google Shape;276;p24"/>
          <p:cNvPicPr preferRelativeResize="0"/>
          <p:nvPr/>
        </p:nvPicPr>
        <p:blipFill>
          <a:blip r:embed="rId3">
            <a:alphaModFix/>
          </a:blip>
          <a:stretch>
            <a:fillRect/>
          </a:stretch>
        </p:blipFill>
        <p:spPr>
          <a:xfrm>
            <a:off x="2762200" y="1065500"/>
            <a:ext cx="3892976" cy="38929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